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66" r:id="rId15"/>
    <p:sldId id="267" r:id="rId16"/>
    <p:sldId id="268" r:id="rId17"/>
    <p:sldId id="270" r:id="rId18"/>
    <p:sldId id="271" r:id="rId19"/>
    <p:sldId id="272" r:id="rId20"/>
    <p:sldId id="275" r:id="rId21"/>
    <p:sldId id="276" r:id="rId22"/>
    <p:sldId id="257" r:id="rId23"/>
    <p:sldId id="258" r:id="rId24"/>
    <p:sldId id="262" r:id="rId25"/>
    <p:sldId id="260" r:id="rId26"/>
    <p:sldId id="274" r:id="rId27"/>
    <p:sldId id="277" r:id="rId28"/>
    <p:sldId id="278" r:id="rId29"/>
    <p:sldId id="28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  <a:srgbClr val="BF9000"/>
    <a:srgbClr val="000000"/>
    <a:srgbClr val="3A3E3F"/>
    <a:srgbClr val="632A8E"/>
    <a:srgbClr val="7F6000"/>
    <a:srgbClr val="9A57CD"/>
    <a:srgbClr val="2E8EE4"/>
    <a:srgbClr val="4472C4"/>
    <a:srgbClr val="6A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4964" autoAdjust="0"/>
  </p:normalViewPr>
  <p:slideViewPr>
    <p:cSldViewPr snapToGrid="0">
      <p:cViewPr>
        <p:scale>
          <a:sx n="160" d="100"/>
          <a:sy n="160" d="100"/>
        </p:scale>
        <p:origin x="-7011" y="-30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" y="-793082"/>
            <a:ext cx="14772395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Blind spots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17A856DE-DAE0-4159-BA53-150E9C9A0356}"/>
              </a:ext>
            </a:extLst>
          </p:cNvPr>
          <p:cNvSpPr/>
          <p:nvPr/>
        </p:nvSpPr>
        <p:spPr>
          <a:xfrm>
            <a:off x="6930246" y="2722120"/>
            <a:ext cx="4773891" cy="3304230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C6892-6586-4B63-8360-78BAF1BCD262}"/>
              </a:ext>
            </a:extLst>
          </p:cNvPr>
          <p:cNvSpPr txBox="1"/>
          <p:nvPr/>
        </p:nvSpPr>
        <p:spPr>
          <a:xfrm>
            <a:off x="9760849" y="2704585"/>
            <a:ext cx="99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7F2B9-5760-48E3-B011-995F28E02756}"/>
              </a:ext>
            </a:extLst>
          </p:cNvPr>
          <p:cNvSpPr/>
          <p:nvPr/>
        </p:nvSpPr>
        <p:spPr>
          <a:xfrm>
            <a:off x="7261442" y="358133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809991-CBD2-4991-9D7F-D005120A9D6A}"/>
              </a:ext>
            </a:extLst>
          </p:cNvPr>
          <p:cNvSpPr/>
          <p:nvPr/>
        </p:nvSpPr>
        <p:spPr>
          <a:xfrm>
            <a:off x="7888664" y="4747728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5C10B3-D32D-41D7-8776-72335B88DCBE}"/>
              </a:ext>
            </a:extLst>
          </p:cNvPr>
          <p:cNvSpPr/>
          <p:nvPr/>
        </p:nvSpPr>
        <p:spPr>
          <a:xfrm>
            <a:off x="9292743" y="380806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61CB00-EABF-469B-B243-502B44215843}"/>
              </a:ext>
            </a:extLst>
          </p:cNvPr>
          <p:cNvSpPr/>
          <p:nvPr/>
        </p:nvSpPr>
        <p:spPr>
          <a:xfrm>
            <a:off x="9666801" y="445306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3241C7-622D-40AB-8FD9-7869151489E5}"/>
              </a:ext>
            </a:extLst>
          </p:cNvPr>
          <p:cNvSpPr/>
          <p:nvPr/>
        </p:nvSpPr>
        <p:spPr>
          <a:xfrm>
            <a:off x="8773859" y="512997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4752910-C34D-4E7B-8938-C774D27E7D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724424" y="3772463"/>
            <a:ext cx="1568319" cy="226726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8757DFB-EF85-46AC-91BE-2924264AE638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>
            <a:off x="9755725" y="3999189"/>
            <a:ext cx="374058" cy="645003"/>
          </a:xfrm>
          <a:prstGeom prst="bentConnector3">
            <a:avLst>
              <a:gd name="adj1" fmla="val 161114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7D0156-8D41-430A-BB25-17A5374BC0A1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351646" y="4938853"/>
            <a:ext cx="422213" cy="382249"/>
          </a:xfrm>
          <a:prstGeom prst="bentConnector3">
            <a:avLst>
              <a:gd name="adj1" fmla="val 64307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25FB9-592D-4437-8963-C3CA2A249E3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92933" y="3963587"/>
            <a:ext cx="627222" cy="78414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66D9C0F-8F61-4A8F-941B-75E9F5D17200}"/>
              </a:ext>
            </a:extLst>
          </p:cNvPr>
          <p:cNvSpPr/>
          <p:nvPr/>
        </p:nvSpPr>
        <p:spPr>
          <a:xfrm>
            <a:off x="8439089" y="3590745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436DDEDB-6BB6-493E-8DCB-35DE372FEEAE}"/>
              </a:ext>
            </a:extLst>
          </p:cNvPr>
          <p:cNvSpPr/>
          <p:nvPr/>
        </p:nvSpPr>
        <p:spPr>
          <a:xfrm>
            <a:off x="9761036" y="3908329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5D8DAE-4C27-4E92-A34C-DDAF3EB73B9E}"/>
              </a:ext>
            </a:extLst>
          </p:cNvPr>
          <p:cNvSpPr/>
          <p:nvPr/>
        </p:nvSpPr>
        <p:spPr>
          <a:xfrm>
            <a:off x="7399767" y="3162755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F8ACDE-61E5-42E9-90AA-02E5E2723EA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92933" y="3352788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1623</Words>
  <Application>Microsoft Office PowerPoint</Application>
  <PresentationFormat>Widescreen</PresentationFormat>
  <Paragraphs>399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337</cp:revision>
  <cp:lastPrinted>2021-01-24T16:35:49Z</cp:lastPrinted>
  <dcterms:created xsi:type="dcterms:W3CDTF">2021-01-22T11:53:11Z</dcterms:created>
  <dcterms:modified xsi:type="dcterms:W3CDTF">2021-02-10T08:01:12Z</dcterms:modified>
</cp:coreProperties>
</file>